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98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5C803-A809-48F8-B93E-93D22B3722E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A5D74-0BE3-4718-A21B-1028363F7A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27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1508A11-8006-44E9-A3B7-08C61F810E4F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6172A08-D858-4E0A-8C49-F6BB63C9D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1"/>
            <a:ext cx="8447856" cy="273630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Билингвальное образование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в </a:t>
            </a:r>
            <a:r>
              <a:rPr lang="ru-RU" dirty="0" smtClean="0">
                <a:solidFill>
                  <a:srgbClr val="FFFF00"/>
                </a:solidFill>
              </a:rPr>
              <a:t>общеобразовательных организациях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sz="3100" dirty="0" smtClean="0">
                <a:solidFill>
                  <a:srgbClr val="FFFF00"/>
                </a:solidFill>
              </a:rPr>
              <a:t>(по итогам проверки)</a:t>
            </a:r>
            <a:endParaRPr lang="ru-RU" sz="31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/>
              <a:t>Совещание руководителей и заведующих образовательных организаций </a:t>
            </a:r>
          </a:p>
          <a:p>
            <a:r>
              <a:rPr lang="ru-RU" sz="1800" dirty="0" smtClean="0"/>
              <a:t>07.04.2017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92454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00132"/>
          </a:xfrm>
        </p:spPr>
        <p:txBody>
          <a:bodyPr/>
          <a:lstStyle/>
          <a:p>
            <a:r>
              <a:rPr lang="ru-RU" dirty="0" smtClean="0"/>
              <a:t>Было проведено за 2016-2017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3148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24.08.2016</a:t>
            </a:r>
            <a:r>
              <a:rPr lang="ru-RU" sz="2000" dirty="0" smtClean="0"/>
              <a:t> РМО для директоров школ с дошкольными группами, заведующие, старшие воспитатели</a:t>
            </a:r>
          </a:p>
          <a:p>
            <a:pPr>
              <a:buNone/>
            </a:pPr>
            <a:r>
              <a:rPr lang="ru-RU" sz="2400" b="1" dirty="0" smtClean="0"/>
              <a:t>«Управление </a:t>
            </a:r>
            <a:r>
              <a:rPr lang="ru-RU" sz="2400" b="1" dirty="0" smtClean="0"/>
              <a:t>качеством взаимодействия педагогов, детей и родителей в условиях реализации ФГОС ДО</a:t>
            </a:r>
            <a:r>
              <a:rPr lang="ru-RU" sz="2400" b="1" dirty="0" smtClean="0"/>
              <a:t>»</a:t>
            </a:r>
            <a:endParaRPr lang="ru-RU" sz="2000" dirty="0" smtClean="0"/>
          </a:p>
          <a:p>
            <a:r>
              <a:rPr lang="ru-RU" sz="2000" dirty="0" smtClean="0"/>
              <a:t>«Содержание </a:t>
            </a:r>
            <a:r>
              <a:rPr lang="ru-RU" sz="2000" dirty="0" smtClean="0"/>
              <a:t>работы по национальному воспитанию и </a:t>
            </a:r>
            <a:r>
              <a:rPr lang="ru-RU" sz="2000" dirty="0" err="1" smtClean="0"/>
              <a:t>билингвальному</a:t>
            </a:r>
            <a:r>
              <a:rPr lang="ru-RU" sz="2000" dirty="0" smtClean="0"/>
              <a:t> образованию детей дошкольного возраста в ДОУ» </a:t>
            </a:r>
            <a:endParaRPr lang="ru-RU" sz="2000" dirty="0" smtClean="0"/>
          </a:p>
          <a:p>
            <a:r>
              <a:rPr lang="ru-RU" sz="2000" dirty="0" smtClean="0"/>
              <a:t>«Нормативно – правовая база и программно – методическое сопровождение как фактор качественного обучения двум государственным языкам</a:t>
            </a:r>
            <a:r>
              <a:rPr lang="ru-RU" sz="2000" dirty="0" smtClean="0"/>
              <a:t>»</a:t>
            </a:r>
          </a:p>
          <a:p>
            <a:r>
              <a:rPr lang="ru-RU" sz="2000" dirty="0" smtClean="0"/>
              <a:t>«Реализация задач обучения детей татарскому и родному языку с использованием </a:t>
            </a:r>
            <a:r>
              <a:rPr lang="ru-RU" sz="2000" dirty="0" err="1" smtClean="0"/>
              <a:t>учебно</a:t>
            </a:r>
            <a:r>
              <a:rPr lang="ru-RU" sz="2000" dirty="0" smtClean="0"/>
              <a:t> – методического комплекта» 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26.10.2016 </a:t>
            </a:r>
            <a:r>
              <a:rPr lang="ru-RU" dirty="0" smtClean="0"/>
              <a:t>РМО для </a:t>
            </a:r>
            <a:r>
              <a:rPr lang="ru-RU" dirty="0" smtClean="0"/>
              <a:t>воспитателей </a:t>
            </a:r>
            <a:r>
              <a:rPr lang="ru-RU" dirty="0" smtClean="0"/>
              <a:t>татарского языка, </a:t>
            </a:r>
            <a:r>
              <a:rPr lang="ru-RU" dirty="0" smtClean="0"/>
              <a:t>воспитателей подготовительных </a:t>
            </a:r>
            <a:r>
              <a:rPr lang="ru-RU" dirty="0" smtClean="0"/>
              <a:t>групп, реализующих основную общеобразовательную программу дошкольного образования на тему:  </a:t>
            </a:r>
            <a:r>
              <a:rPr lang="ru-RU" b="1" dirty="0" smtClean="0"/>
              <a:t>«Активные формы участия родителей в условиях современного билингвального развития дошкольников».</a:t>
            </a:r>
          </a:p>
          <a:p>
            <a:r>
              <a:rPr lang="ru-RU" b="1" dirty="0" smtClean="0"/>
              <a:t> 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итание совещание 07.04.2017\Билингвальный\IMG_20170330_0828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000108"/>
            <a:ext cx="7500990" cy="5573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Уголок для родителей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Admin\Рабочий стол\Питание совещание 07.04.2017\Билингвальный\IMG_20170328_1454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9108" y="2249488"/>
            <a:ext cx="6285784" cy="432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Состояние УМК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Documents and Settings\Admin\Рабочий стол\Питание совещание 07.04.2017\Билингвальный\IMG_20170403_1505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508" y="2249488"/>
            <a:ext cx="7324984" cy="432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Оформление УМК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Documents and Settings\Admin\Рабочий стол\Питание совещание 07.04.2017\Билингвальный\IMG_20170403_1513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72730"/>
            <a:ext cx="8001056" cy="4601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42400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Уголок ЭРС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Documents and Settings\Admin\Рабочий стол\Питание совещание 07.04.2017\Билингвальный\IMG_20170404_1425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000240"/>
            <a:ext cx="7786742" cy="4573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Питание совещание 07.04.2017\Билингвальный\IMG_20170406_0727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8143932" cy="5573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618</TotalTime>
  <Words>137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Билингвальное образование в общеобразовательных организациях  (по итогам проверки)</vt:lpstr>
      <vt:lpstr>Было проведено за 2016-2017 год</vt:lpstr>
      <vt:lpstr>Слайд 3</vt:lpstr>
      <vt:lpstr>Слайд 4</vt:lpstr>
      <vt:lpstr>Уголок для родителей</vt:lpstr>
      <vt:lpstr> Состояние УМК</vt:lpstr>
      <vt:lpstr>Оформление УМК</vt:lpstr>
      <vt:lpstr>Уголок ЭРС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питания в общеобразовательных организациях  (по итогам проверки)</dc:title>
  <dc:creator>1</dc:creator>
  <cp:lastModifiedBy>Admin</cp:lastModifiedBy>
  <cp:revision>53</cp:revision>
  <dcterms:created xsi:type="dcterms:W3CDTF">2017-04-06T21:02:55Z</dcterms:created>
  <dcterms:modified xsi:type="dcterms:W3CDTF">2017-04-07T09:34:33Z</dcterms:modified>
</cp:coreProperties>
</file>